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0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5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05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10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14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526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0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08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C1C1-9021-46EC-A87A-74BA0436E954}" type="datetimeFigureOut">
              <a:rPr lang="es-CO" smtClean="0"/>
              <a:t>26/05/2024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5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web-security-testing-guide/latest/3-The_OWASP_Testing_Framework/1-Penetration_Testing_Methodologies" TargetMode="External"/><Relationship Id="rId2" Type="http://schemas.openxmlformats.org/officeDocument/2006/relationships/hyperlink" Target="https://bibliotecavirtual.unad.edu.co/login?url=http://search.ebscohost.com/login.aspx?direct=true&amp;db=nlebk&amp;AN=602994&amp;lang=es&amp;site=eds-live&amp;scope=site&amp;ebv=EB&amp;ppid=pp_1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026DAE-07E4-47F2-27C5-BE1210BE4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36580"/>
            <a:ext cx="9114817" cy="4508770"/>
          </a:xfrm>
        </p:spPr>
        <p:txBody>
          <a:bodyPr>
            <a:normAutofit/>
          </a:bodyPr>
          <a:lstStyle/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Curso: Seguridad Informática</a:t>
            </a:r>
          </a:p>
          <a:p>
            <a:pPr algn="ctr"/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Grupo: 55</a:t>
            </a:r>
          </a:p>
          <a:p>
            <a:pPr algn="ctr"/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Tarea 5</a:t>
            </a:r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</a:t>
            </a:r>
          </a:p>
          <a:p>
            <a:pPr algn="ctr"/>
            <a:endParaRPr lang="es-ES" b="1" i="0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ES" b="1" dirty="0">
              <a:solidFill>
                <a:srgbClr val="000000"/>
              </a:solidFill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Jhon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YAFdJt8dAY0 0"/>
              </a:rPr>
              <a:t>sebastian</a:t>
            </a:r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 Zuñiga</a:t>
            </a:r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6218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F6BB-0AA2-4236-0C95-4E8AACD0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de la información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AEA9-642F-70B0-7F39-315D639F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845" y="2274441"/>
            <a:ext cx="4910846" cy="2639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seguridad informática o ciberseguridad, es la protección de la información con el objetivo de evitar la manipulación de datos y procesos por personas no autorizadas. Su principal objetivo es que, tanto personas como equipos tecnológicos y datos, estén protegidos contra daños y amenazas hechas por terceros.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28E43-7587-A097-0716-49340804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15" y="2274441"/>
            <a:ext cx="5909552" cy="377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6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483-C93C-643B-7B12-744C7536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Ventajas de implementar un desarrollo seguro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74BF-8BBC-356B-8EF6-5D2E1F67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68" y="2488482"/>
            <a:ext cx="6476463" cy="3069504"/>
          </a:xfrm>
        </p:spPr>
        <p:txBody>
          <a:bodyPr>
            <a:normAutofit/>
          </a:bodyPr>
          <a:lstStyle/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Detectar y solucionar fallas tempranas.</a:t>
            </a:r>
          </a:p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costos, ya que las modificaciones, el tiempo y la complejidad de su solución son menores. </a:t>
            </a:r>
          </a:p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causas y evitar que se repitan errores comunes de seguridad, por lo que se ve reducida la probabilidad de vulnerabilidades en el producto final. </a:t>
            </a:r>
          </a:p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Mitigar el impacto de la explotación de alguna vulnerabilidad no detectada en el ciclo de desarrollo.</a:t>
            </a:r>
          </a:p>
          <a:p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Obtener mediciones tangibles sobre el estado de la seguridad en el software. Esto permite la toma de decisiones informadas en lo que refiere a seguridad, así como su conocimiento y registro.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AB6AB-9434-E775-748A-8CE298B9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65" y="2433609"/>
            <a:ext cx="4767867" cy="31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2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0CAD-6981-DBDD-1C35-BD2790B9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Estándares de seguridad de la información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509A-0A98-FFEE-9055-39F0ED181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583" y="2350702"/>
            <a:ext cx="6186791" cy="2980055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27000: 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Gestión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seguridad de la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información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(SGSI).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27032: Directrices para la ciberseguridad.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27033: Seguridad de la redes.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27034: Seguridad de las aplicaciones.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27035: 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Gestión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incidentes de seguridad de TI.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ISO/IEC 27036: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Gestión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seguridad de la </a:t>
            </a:r>
            <a:r>
              <a:rPr lang="es-E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información</a:t>
            </a:r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relaciones con terceros.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2050" name="Picture 2" descr="LICTUS - SOLUCIONES PARA LA INDUSTRIA">
            <a:extLst>
              <a:ext uri="{FF2B5EF4-FFF2-40B4-BE49-F238E27FC236}">
                <a16:creationId xmlns:a16="http://schemas.microsoft.com/office/drawing/2014/main" id="{8A4C57F0-BA75-9E2F-3E28-2F3F9AFE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690" y="2350702"/>
            <a:ext cx="4684244" cy="265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9C6C-3BCE-EB77-8662-39A32008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33" y="97826"/>
            <a:ext cx="9492574" cy="724373"/>
          </a:xfrm>
        </p:spPr>
        <p:txBody>
          <a:bodyPr/>
          <a:lstStyle/>
          <a:p>
            <a:r>
              <a:rPr lang="es-CO" dirty="0"/>
              <a:t>Vulnerabilidades según OWASP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97E87-4839-6D8C-8CAD-07771B0AF86F}"/>
              </a:ext>
            </a:extLst>
          </p:cNvPr>
          <p:cNvSpPr txBox="1"/>
          <p:nvPr/>
        </p:nvSpPr>
        <p:spPr>
          <a:xfrm>
            <a:off x="4763952" y="1229975"/>
            <a:ext cx="29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Control de Acceso remoto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132A3-DCAF-A49C-52E6-7400C45EB1AA}"/>
              </a:ext>
            </a:extLst>
          </p:cNvPr>
          <p:cNvSpPr txBox="1"/>
          <p:nvPr/>
        </p:nvSpPr>
        <p:spPr>
          <a:xfrm>
            <a:off x="8611410" y="3118591"/>
            <a:ext cx="279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Fallas Criptográficas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F77E8-B730-0C8A-8110-95B13C6F2702}"/>
              </a:ext>
            </a:extLst>
          </p:cNvPr>
          <p:cNvSpPr txBox="1"/>
          <p:nvPr/>
        </p:nvSpPr>
        <p:spPr>
          <a:xfrm>
            <a:off x="1797504" y="3185411"/>
            <a:ext cx="247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Inyección de código</a:t>
            </a:r>
          </a:p>
        </p:txBody>
      </p:sp>
      <p:pic>
        <p:nvPicPr>
          <p:cNvPr id="1026" name="Picture 2" descr="CONTROL DE ACCESOS EN SEGURIDAD INFORMÁTICA, TIPOS Y EJEMPLOS">
            <a:extLst>
              <a:ext uri="{FF2B5EF4-FFF2-40B4-BE49-F238E27FC236}">
                <a16:creationId xmlns:a16="http://schemas.microsoft.com/office/drawing/2014/main" id="{CC5C78F9-3ECA-C0C8-8A7B-7AA13ACA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90" y="3672589"/>
            <a:ext cx="3453962" cy="231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é es la inyección de SQL? | Explicación y protección | Avast">
            <a:extLst>
              <a:ext uri="{FF2B5EF4-FFF2-40B4-BE49-F238E27FC236}">
                <a16:creationId xmlns:a16="http://schemas.microsoft.com/office/drawing/2014/main" id="{EECD8F0C-3402-72B3-A67B-A5017A24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36" y="1645593"/>
            <a:ext cx="4200129" cy="190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 Borrado Criptográfico">
            <a:extLst>
              <a:ext uri="{FF2B5EF4-FFF2-40B4-BE49-F238E27FC236}">
                <a16:creationId xmlns:a16="http://schemas.microsoft.com/office/drawing/2014/main" id="{85D7D56D-F0F0-0685-CDA5-2B6C69E5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70" y="3647315"/>
            <a:ext cx="3976004" cy="236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9F13-66CF-CBF5-2138-F91CEFD6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Referencias Bibliográficas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E14D-1554-10B6-489E-89EEA828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457200">
              <a:lnSpc>
                <a:spcPct val="200000"/>
              </a:lnSpc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D. C. (s/f). GUÍA DE DESARROLLO SEGURO. Gov.co.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Recuperado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de mayo de 2024, de https://mipgestion.uspec.gov.co/files/mod_documentos/documentos/TI-GU-002/TI-GU-002%20Guia%20Desarrollo%20Seguro%20V02.pdf</a:t>
            </a:r>
          </a:p>
          <a:p>
            <a:pPr marL="0" indent="-457200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Ramachandran, M. (2012).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Software Security Testing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 Nova (Eds), Software Security Engineering : Design and Applications (pp. 151-164). Nova Science Publishers, Inc. https://bibliotecavirtual.unad.edu.co/login?url=http://search.ebscohost.com/login.as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px?direct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true&amp;db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nlebk&amp;AN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=602994&amp;lang=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es&amp;site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=eds[1]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live&amp;scope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site&amp;ebv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EB&amp;ppid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=pp_151</a:t>
            </a:r>
          </a:p>
          <a:p>
            <a:pPr marL="0" indent="-457200" algn="l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(2020).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Web Application penetration testing"/>
              </a:rPr>
              <a:t>Web Application Penetration Testing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https://owasp.org/www-project-web-security-testing-guide/latest/3-The_OWASP_Testing_Framework/1-Penetration_Testing_Methodologies</a:t>
            </a:r>
          </a:p>
          <a:p>
            <a:pPr marL="0" indent="-457200" algn="l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(2021).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Top ten"/>
              </a:rPr>
              <a:t>TOP TEN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https://owasp.org/Top10/es/</a:t>
            </a:r>
          </a:p>
        </p:txBody>
      </p:sp>
    </p:spTree>
    <p:extLst>
      <p:ext uri="{BB962C8B-B14F-4D97-AF65-F5344CB8AC3E}">
        <p14:creationId xmlns:p14="http://schemas.microsoft.com/office/powerpoint/2010/main" val="93784835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271</TotalTime>
  <Words>505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Gill Sans MT</vt:lpstr>
      <vt:lpstr>Times New Roman</vt:lpstr>
      <vt:lpstr>YAFdJt8dAY0 0</vt:lpstr>
      <vt:lpstr>Gallery</vt:lpstr>
      <vt:lpstr>PowerPoint Presentation</vt:lpstr>
      <vt:lpstr>Seguridad de la información</vt:lpstr>
      <vt:lpstr>Ventajas de implementar un desarrollo seguro</vt:lpstr>
      <vt:lpstr>Estándares de seguridad de la información</vt:lpstr>
      <vt:lpstr>Vulnerabilidades según OWASP</vt:lpstr>
      <vt:lpstr>Referencias Bibliográficas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 Sebastian Zuñiga Lopez</dc:creator>
  <cp:lastModifiedBy>Jhon Sebastian Zuñiga Lopez</cp:lastModifiedBy>
  <cp:revision>1</cp:revision>
  <dcterms:created xsi:type="dcterms:W3CDTF">2024-05-26T21:50:48Z</dcterms:created>
  <dcterms:modified xsi:type="dcterms:W3CDTF">2024-05-27T02:21:58Z</dcterms:modified>
</cp:coreProperties>
</file>